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4a55c60953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4a55c6095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4a55c60953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4a55c60953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4a55c60953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4a55c60953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4a55c60953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4a55c60953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4a55c60953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4a55c60953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4a55c60953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4a55c60953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4a55c60953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4a55c60953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4a55c60953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4a55c60953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4a55c60953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4a55c60953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4a55c60953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4a55c60953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4a55c6095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4a55c6095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4a55c60953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4a55c60953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4a55c60953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4a55c60953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3e1feedcf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3e1feedcf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3e1feedcf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3e1feedcf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3e1feedcf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3e1feedcf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3e1feedcf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3e1feedcf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3e1feedcf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3e1feedcf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3e1feedcf3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3e1feedcf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3e1feedcf3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3e1feedcf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3e1feedcf3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3e1feedcf3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4a55c6095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4a55c6095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4c83dc327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4c83dc327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4c83dc327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4c83dc327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4c83dc327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4c83dc327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4a55c60953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4a55c6095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4a55c6095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4a55c6095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4a55c60953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4a55c6095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4a55c60953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4a55c60953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4a55c60953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4a55c60953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4a55c60953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4a55c60953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4.png"/><Relationship Id="rId4" Type="http://schemas.openxmlformats.org/officeDocument/2006/relationships/image" Target="../media/image26.png"/><Relationship Id="rId5" Type="http://schemas.openxmlformats.org/officeDocument/2006/relationships/image" Target="../media/image31.png"/><Relationship Id="rId6" Type="http://schemas.openxmlformats.org/officeDocument/2006/relationships/image" Target="../media/image32.png"/><Relationship Id="rId7" Type="http://schemas.openxmlformats.org/officeDocument/2006/relationships/image" Target="../media/image29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Jaffer Sathik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230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06675"/>
            <a:ext cx="9143998" cy="5350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3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3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1" name="Google Shape;18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0675"/>
            <a:ext cx="9594495" cy="491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8" name="Google Shape;18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Regression</a:t>
            </a:r>
            <a:endParaRPr/>
          </a:p>
        </p:txBody>
      </p:sp>
      <p:sp>
        <p:nvSpPr>
          <p:cNvPr id="194" name="Google Shape;194;p3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-61700"/>
            <a:ext cx="8420777" cy="5205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7" name="Google Shape;20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6377"/>
            <a:ext cx="9144000" cy="5090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4" name="Google Shape;21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612" y="0"/>
            <a:ext cx="858877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1" name="Google Shape;22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492"/>
            <a:ext cx="9144000" cy="50605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8" name="Google Shape;22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3169"/>
            <a:ext cx="9144001" cy="50371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35" name="Google Shape;23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320"/>
            <a:ext cx="9143999" cy="50928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2" name="Google Shape;24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020"/>
            <a:ext cx="9143999" cy="51074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9" name="Google Shape;24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7772"/>
            <a:ext cx="9143999" cy="46879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3375"/>
            <a:ext cx="9515729" cy="495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 Regression</a:t>
            </a:r>
            <a:endParaRPr/>
          </a:p>
        </p:txBody>
      </p:sp>
      <p:sp>
        <p:nvSpPr>
          <p:cNvPr id="255" name="Google Shape;255;p4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62" name="Google Shape;26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0400" y="4263219"/>
            <a:ext cx="2819326" cy="4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98973" y="1152475"/>
            <a:ext cx="2842024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74475" y="2085300"/>
            <a:ext cx="2682950" cy="4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4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98984" y="2926423"/>
            <a:ext cx="2993989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73" name="Google Shape;27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544875"/>
            <a:ext cx="8832300" cy="246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027715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95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0"/>
            <a:ext cx="9144002" cy="5218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